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sldIdLst>
    <p:sldId id="259" r:id="rId4"/>
    <p:sldId id="361" r:id="rId5"/>
    <p:sldId id="355" r:id="rId6"/>
    <p:sldId id="360" r:id="rId7"/>
    <p:sldId id="366" r:id="rId8"/>
    <p:sldId id="364" r:id="rId9"/>
    <p:sldId id="356" r:id="rId10"/>
    <p:sldId id="357" r:id="rId11"/>
    <p:sldId id="359" r:id="rId12"/>
    <p:sldId id="329" r:id="rId13"/>
    <p:sldId id="351" r:id="rId14"/>
    <p:sldId id="332" r:id="rId15"/>
    <p:sldId id="335" r:id="rId16"/>
    <p:sldId id="365" r:id="rId17"/>
    <p:sldId id="352" r:id="rId18"/>
    <p:sldId id="337" r:id="rId19"/>
    <p:sldId id="362" r:id="rId20"/>
    <p:sldId id="339" r:id="rId21"/>
    <p:sldId id="363" r:id="rId22"/>
    <p:sldId id="348" r:id="rId23"/>
    <p:sldId id="346" r:id="rId24"/>
    <p:sldId id="358" r:id="rId25"/>
    <p:sldId id="350" r:id="rId26"/>
    <p:sldId id="331" r:id="rId28"/>
    <p:sldId id="328" r:id="rId29"/>
    <p:sldId id="316" r:id="rId30"/>
    <p:sldId id="325" r:id="rId31"/>
    <p:sldId id="317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274" r:id="rId41"/>
    <p:sldId id="273" r:id="rId42"/>
    <p:sldId id="263" r:id="rId43"/>
    <p:sldId id="261" r:id="rId44"/>
    <p:sldId id="257" r:id="rId45"/>
    <p:sldId id="258" r:id="rId46"/>
    <p:sldId id="260" r:id="rId47"/>
    <p:sldId id="262" r:id="rId48"/>
    <p:sldId id="264" r:id="rId49"/>
    <p:sldId id="265" r:id="rId50"/>
    <p:sldId id="267" r:id="rId51"/>
    <p:sldId id="268" r:id="rId52"/>
    <p:sldId id="269" r:id="rId53"/>
    <p:sldId id="270" r:id="rId54"/>
    <p:sldId id="271" r:id="rId55"/>
    <p:sldId id="318" r:id="rId56"/>
    <p:sldId id="319" r:id="rId57"/>
    <p:sldId id="320" r:id="rId58"/>
    <p:sldId id="321" r:id="rId59"/>
    <p:sldId id="322" r:id="rId60"/>
    <p:sldId id="323" r:id="rId61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5" Type="http://schemas.openxmlformats.org/officeDocument/2006/relationships/tags" Target="tags/tag4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8014-7056-42E6-BAF3-D47CE68498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8E4-A318-48E0-9259-09CF9E677F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8DDA-DB93-4D15-8BA2-742EDC5D0F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C5A3-CE5F-4FF1-88E9-5F95DCD0EF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8014-7056-42E6-BAF3-D47CE68498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68E4-A318-48E0-9259-09CF9E677F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jpeg"/><Relationship Id="rId8" Type="http://schemas.openxmlformats.org/officeDocument/2006/relationships/image" Target="../media/image69.jpeg"/><Relationship Id="rId7" Type="http://schemas.openxmlformats.org/officeDocument/2006/relationships/image" Target="../media/image68.jpeg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1.jpeg"/><Relationship Id="rId1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6.jpeg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3.jpeg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image" Target="../media/image94.jpe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image" Target="../media/image106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image" Target="../media/image112.jpe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image" Target="../media/image117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jpeg"/><Relationship Id="rId8" Type="http://schemas.openxmlformats.org/officeDocument/2006/relationships/tags" Target="../tags/tag2.xml"/><Relationship Id="rId7" Type="http://schemas.openxmlformats.org/officeDocument/2006/relationships/image" Target="../media/image127.jpeg"/><Relationship Id="rId6" Type="http://schemas.openxmlformats.org/officeDocument/2006/relationships/tags" Target="../tags/tag1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29.jpeg"/><Relationship Id="rId10" Type="http://schemas.openxmlformats.org/officeDocument/2006/relationships/tags" Target="../tags/tag3.xml"/><Relationship Id="rId1" Type="http://schemas.openxmlformats.org/officeDocument/2006/relationships/image" Target="../media/image122.jpeg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image" Target="../media/image130.jpeg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image" Target="../media/image1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image" Target="../media/image140.jpe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image" Target="../media/image146.jpeg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image" Target="../media/image151.jpeg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image" Target="../media/image157.jpeg"/></Relationships>
</file>

<file path=ppt/slides/_rels/slide5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image" Target="../media/image163.jpeg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4.jpeg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image" Target="../media/image169.jpe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8.jpeg"/><Relationship Id="rId3" Type="http://schemas.openxmlformats.org/officeDocument/2006/relationships/image" Target="../media/image177.jpeg"/><Relationship Id="rId2" Type="http://schemas.openxmlformats.org/officeDocument/2006/relationships/image" Target="../media/image176.jpeg"/><Relationship Id="rId1" Type="http://schemas.openxmlformats.org/officeDocument/2006/relationships/image" Target="../media/image175.jpe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2.jpeg"/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image" Target="../media/image17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1450" y="692785"/>
            <a:ext cx="695198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</a:t>
            </a:r>
            <a:endParaRPr lang="en-US" altLang="zh-CN" sz="48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副标题 53"/>
          <p:cNvSpPr>
            <a:spLocks noGrp="1"/>
          </p:cNvSpPr>
          <p:nvPr/>
        </p:nvSpPr>
        <p:spPr>
          <a:xfrm>
            <a:off x="4367808" y="5157471"/>
            <a:ext cx="3456384" cy="5037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6990" rIns="90170" bIns="46990" numCol="1" anchor="t" anchorCtr="0" compatLnSpc="1">
            <a:normAutofit lnSpcReduction="20000"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F1AA07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20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25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135560" y="692696"/>
            <a:ext cx="77661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2209800" y="2850266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697" y="2780928"/>
            <a:ext cx="52565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Fluffy Socks</a:t>
            </a:r>
            <a:endParaRPr lang="en-US" altLang="zh-CN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altLang="zh-CN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New Collection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acad2d181f8fba0fabfdbf9408b992b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4045" y="454025"/>
            <a:ext cx="3397885" cy="3397885"/>
          </a:xfrm>
          <a:prstGeom prst="rect">
            <a:avLst/>
          </a:prstGeom>
        </p:spPr>
      </p:pic>
      <p:pic>
        <p:nvPicPr>
          <p:cNvPr id="3" name="图片 2" descr="9c6ad0820ebf7e9f98510a73e3f78de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676910"/>
            <a:ext cx="5775325" cy="5775325"/>
          </a:xfrm>
          <a:prstGeom prst="rect">
            <a:avLst/>
          </a:prstGeom>
        </p:spPr>
      </p:pic>
      <p:pic>
        <p:nvPicPr>
          <p:cNvPr id="5" name="图片 4" descr="48e926a3170bde06fb6cab0fe42c222e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885" y="3263265"/>
            <a:ext cx="3387090" cy="3387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QH2025 (12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890" y="789940"/>
            <a:ext cx="4102100" cy="5469255"/>
          </a:xfrm>
          <a:prstGeom prst="rect">
            <a:avLst/>
          </a:prstGeom>
        </p:spPr>
      </p:pic>
      <p:pic>
        <p:nvPicPr>
          <p:cNvPr id="2" name="图片 1" descr="b4f81faf37f48c60f790578486b802f6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725" y="365125"/>
            <a:ext cx="5712460" cy="57124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HS2025 (7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8615" y="579755"/>
            <a:ext cx="4024630" cy="5366385"/>
          </a:xfrm>
          <a:prstGeom prst="rect">
            <a:avLst/>
          </a:prstGeom>
        </p:spPr>
      </p:pic>
      <p:pic>
        <p:nvPicPr>
          <p:cNvPr id="3" name="图片 2" descr="HS2025 (8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230" y="676910"/>
            <a:ext cx="4024630" cy="53663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 descr="微信图片_20250904163814_135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90" y="1311910"/>
            <a:ext cx="5516245" cy="4135755"/>
          </a:xfrm>
          <a:prstGeom prst="rect">
            <a:avLst/>
          </a:prstGeom>
        </p:spPr>
      </p:pic>
      <p:pic>
        <p:nvPicPr>
          <p:cNvPr id="18" name="图片 17" descr="微信图片_20250904163501_114_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90" y="1582420"/>
            <a:ext cx="5476875" cy="3692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" name="图片 27" descr="微信图片_20250904163744_132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8345" y="151765"/>
            <a:ext cx="8381365" cy="6283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QH2025 (10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585" y="835025"/>
            <a:ext cx="4336415" cy="5782310"/>
          </a:xfrm>
          <a:prstGeom prst="rect">
            <a:avLst/>
          </a:prstGeom>
        </p:spPr>
      </p:pic>
      <p:pic>
        <p:nvPicPr>
          <p:cNvPr id="25" name="图片 24" descr="微信图片_20250904163515_127_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365" y="1443355"/>
            <a:ext cx="6069330" cy="45504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" name="图片 31" descr="微信图片_20250904163822_138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065" y="245110"/>
            <a:ext cx="8357235" cy="62661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 descr="微信图片_20250904163507_120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380" y="331470"/>
            <a:ext cx="4446905" cy="5932805"/>
          </a:xfrm>
          <a:prstGeom prst="rect">
            <a:avLst/>
          </a:prstGeom>
        </p:spPr>
      </p:pic>
      <p:pic>
        <p:nvPicPr>
          <p:cNvPr id="21" name="图片 20" descr="微信图片_20250904163506_119_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10" y="331470"/>
            <a:ext cx="4519930" cy="60299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" name="图片 26" descr="微信图片_20250904163521_131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190" y="189230"/>
            <a:ext cx="8643620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QH2025 (38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380" y="231775"/>
            <a:ext cx="8322945" cy="6242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微信图片_20250904163812_134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1995" y="393065"/>
            <a:ext cx="8208645" cy="61544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微信图片_20250904163500_113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3430" y="325120"/>
            <a:ext cx="810514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微信图片_20250904163503_116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4940" y="351790"/>
            <a:ext cx="4431665" cy="5912485"/>
          </a:xfrm>
          <a:prstGeom prst="rect">
            <a:avLst/>
          </a:prstGeom>
        </p:spPr>
      </p:pic>
      <p:pic>
        <p:nvPicPr>
          <p:cNvPr id="10" name="图片 9" descr="QH2025 (11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465" y="763270"/>
            <a:ext cx="4474845" cy="59664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" name="图片 30" descr="微信图片_20250904163818_137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7610" y="187325"/>
            <a:ext cx="8295640" cy="62204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H2025 (15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653415"/>
            <a:ext cx="4163695" cy="5552440"/>
          </a:xfrm>
          <a:prstGeom prst="rect">
            <a:avLst/>
          </a:prstGeom>
        </p:spPr>
      </p:pic>
      <p:pic>
        <p:nvPicPr>
          <p:cNvPr id="12" name="图片 11" descr="QH2025 (14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0" y="373380"/>
            <a:ext cx="4284980" cy="5714365"/>
          </a:xfrm>
          <a:prstGeom prst="rect">
            <a:avLst/>
          </a:prstGeom>
        </p:spPr>
      </p:pic>
      <p:pic>
        <p:nvPicPr>
          <p:cNvPr id="11" name="图片 10" descr="QH2025 (13)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768985"/>
            <a:ext cx="3988435" cy="53187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图片_20241015155339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065" y="372745"/>
            <a:ext cx="7944485" cy="59582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41015120438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8460" y="278130"/>
            <a:ext cx="8661400" cy="64960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4101117075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2160" y="1176655"/>
            <a:ext cx="3959225" cy="5281930"/>
          </a:xfrm>
          <a:prstGeom prst="rect">
            <a:avLst/>
          </a:prstGeom>
        </p:spPr>
      </p:pic>
      <p:pic>
        <p:nvPicPr>
          <p:cNvPr id="3" name="图片 2" descr="微信图片_20241011170754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95" y="1569720"/>
            <a:ext cx="3857625" cy="51454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4101512044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395" y="593090"/>
            <a:ext cx="4661535" cy="6216015"/>
          </a:xfrm>
          <a:prstGeom prst="rect">
            <a:avLst/>
          </a:prstGeom>
        </p:spPr>
      </p:pic>
      <p:pic>
        <p:nvPicPr>
          <p:cNvPr id="3" name="图片 2" descr="微信图片_20241015120437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15" y="227330"/>
            <a:ext cx="4493260" cy="59912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4101512043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9565" y="1104900"/>
            <a:ext cx="4085590" cy="5447665"/>
          </a:xfrm>
          <a:prstGeom prst="rect">
            <a:avLst/>
          </a:prstGeom>
        </p:spPr>
      </p:pic>
      <p:pic>
        <p:nvPicPr>
          <p:cNvPr id="17" name="图片 16" descr="微信图片_20241011170842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540" y="537845"/>
            <a:ext cx="4639310" cy="61880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41011170807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5970" y="92075"/>
            <a:ext cx="4852035" cy="6470015"/>
          </a:xfrm>
          <a:prstGeom prst="rect">
            <a:avLst/>
          </a:prstGeom>
        </p:spPr>
      </p:pic>
      <p:pic>
        <p:nvPicPr>
          <p:cNvPr id="4" name="图片 3" descr="微信图片_20241011170756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5" y="858520"/>
            <a:ext cx="4436110" cy="59194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" name="图片 32" descr="KJ2025 (14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9420" y="191135"/>
            <a:ext cx="8446770" cy="63347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41011170808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0" y="864235"/>
            <a:ext cx="4254500" cy="5676265"/>
          </a:xfrm>
          <a:prstGeom prst="rect">
            <a:avLst/>
          </a:prstGeom>
        </p:spPr>
      </p:pic>
      <p:pic>
        <p:nvPicPr>
          <p:cNvPr id="5" name="图片 4" descr="微信图片_20241011170816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746760"/>
            <a:ext cx="423608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41011170818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0330" y="561975"/>
            <a:ext cx="4363720" cy="5818505"/>
          </a:xfrm>
          <a:prstGeom prst="rect">
            <a:avLst/>
          </a:prstGeom>
        </p:spPr>
      </p:pic>
      <p:pic>
        <p:nvPicPr>
          <p:cNvPr id="5" name="图片 4" descr="微信图片_20241011170819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480695"/>
            <a:ext cx="4485640" cy="598106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241011170817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382270"/>
            <a:ext cx="4653280" cy="6205855"/>
          </a:xfrm>
          <a:prstGeom prst="rect">
            <a:avLst/>
          </a:prstGeom>
        </p:spPr>
      </p:pic>
      <p:pic>
        <p:nvPicPr>
          <p:cNvPr id="2" name="图片 1" descr="微信图片_20241011170815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" y="494030"/>
            <a:ext cx="4568190" cy="60940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41011170820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0455" y="589915"/>
            <a:ext cx="4269105" cy="5692140"/>
          </a:xfrm>
          <a:prstGeom prst="rect">
            <a:avLst/>
          </a:prstGeom>
        </p:spPr>
      </p:pic>
      <p:pic>
        <p:nvPicPr>
          <p:cNvPr id="5" name="图片 4" descr="微信图片_20241011170823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692785"/>
            <a:ext cx="4369435" cy="58261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41011170822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2880" y="271145"/>
            <a:ext cx="4665980" cy="6221095"/>
          </a:xfrm>
          <a:prstGeom prst="rect">
            <a:avLst/>
          </a:prstGeom>
        </p:spPr>
      </p:pic>
      <p:pic>
        <p:nvPicPr>
          <p:cNvPr id="3" name="图片 2" descr="微信图片_20241011170821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60" y="384175"/>
            <a:ext cx="4495800" cy="599567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41011170832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2855" y="584200"/>
            <a:ext cx="4096385" cy="5462270"/>
          </a:xfrm>
          <a:prstGeom prst="rect">
            <a:avLst/>
          </a:prstGeom>
        </p:spPr>
      </p:pic>
      <p:pic>
        <p:nvPicPr>
          <p:cNvPr id="3" name="图片 2" descr="微信图片_20241011170833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95" y="584200"/>
            <a:ext cx="4096385" cy="546227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41011170834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4280" y="408305"/>
            <a:ext cx="4505325" cy="6007735"/>
          </a:xfrm>
          <a:prstGeom prst="rect">
            <a:avLst/>
          </a:prstGeom>
        </p:spPr>
      </p:pic>
      <p:pic>
        <p:nvPicPr>
          <p:cNvPr id="3" name="图片 2" descr="微信图片_20241011170836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" y="170180"/>
            <a:ext cx="4589780" cy="61207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O92		</a:t>
            </a:r>
            <a:endParaRPr lang="en-US" dirty="0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rgbClr val="EBEEF2"/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图片 1" descr="图片包含 游戏机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720850"/>
            <a:ext cx="2716213" cy="271621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516438"/>
            <a:ext cx="2716213" cy="1595438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88" y="1720850"/>
            <a:ext cx="2122488" cy="1903413"/>
          </a:xfrm>
          <a:prstGeom prst="rect">
            <a:avLst/>
          </a:prstGeom>
        </p:spPr>
      </p:pic>
      <p:pic>
        <p:nvPicPr>
          <p:cNvPr id="10" name="图片 9" descr="卡通人物&#10;&#10;中度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88" y="3702050"/>
            <a:ext cx="2122488" cy="2409825"/>
          </a:xfrm>
          <a:prstGeom prst="rect">
            <a:avLst/>
          </a:prstGeom>
        </p:spPr>
      </p:pic>
      <p:pic>
        <p:nvPicPr>
          <p:cNvPr id="3" name="图片 2" descr="红色的花&#10;&#10;中度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720850"/>
            <a:ext cx="2157413" cy="2154238"/>
          </a:xfrm>
          <a:prstGeom prst="rect">
            <a:avLst/>
          </a:prstGeom>
        </p:spPr>
      </p:pic>
      <p:pic>
        <p:nvPicPr>
          <p:cNvPr id="11" name="图片 10" descr="桌子上的玩具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3952875"/>
            <a:ext cx="2157413" cy="2159000"/>
          </a:xfrm>
          <a:prstGeom prst="rect">
            <a:avLst/>
          </a:prstGeom>
        </p:spPr>
      </p:pic>
      <p:pic>
        <p:nvPicPr>
          <p:cNvPr id="6" name="图片 5" descr="图片包含 桌子, 对, 游戏机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1720850"/>
            <a:ext cx="2143125" cy="2165350"/>
          </a:xfrm>
          <a:prstGeom prst="rect">
            <a:avLst/>
          </a:prstGeom>
        </p:spPr>
      </p:pic>
      <p:pic>
        <p:nvPicPr>
          <p:cNvPr id="4" name="图片 3" descr="桌子上放了不同类型的玩具&#10;&#10;中度可信度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3963988"/>
            <a:ext cx="2143125" cy="2147888"/>
          </a:xfrm>
          <a:prstGeom prst="rect">
            <a:avLst/>
          </a:prstGeom>
        </p:spPr>
      </p:pic>
      <p:pic>
        <p:nvPicPr>
          <p:cNvPr id="7" name="图片 6" descr="卡通人物&#10;&#10;中度可信度描述已自动生成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63" y="1720850"/>
            <a:ext cx="2022475" cy="3155950"/>
          </a:xfrm>
          <a:prstGeom prst="rect">
            <a:avLst/>
          </a:prstGeom>
        </p:spPr>
      </p:pic>
      <p:pic>
        <p:nvPicPr>
          <p:cNvPr id="5" name="图片 4" descr="卡通人物&#10;&#10;低可信度描述已自动生成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63" y="4954588"/>
            <a:ext cx="2022475" cy="115728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卡通人物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3" y="643466"/>
            <a:ext cx="2532799" cy="2624663"/>
          </a:xfrm>
          <a:prstGeom prst="rect">
            <a:avLst/>
          </a:prstGeom>
        </p:spPr>
      </p:pic>
      <p:pic>
        <p:nvPicPr>
          <p:cNvPr id="5" name="图片 4" descr="图片包含 床, 桌子, 不同, 表面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4" y="643466"/>
            <a:ext cx="2685076" cy="2624662"/>
          </a:xfrm>
          <a:prstGeom prst="rect">
            <a:avLst/>
          </a:prstGeom>
        </p:spPr>
      </p:pic>
      <p:pic>
        <p:nvPicPr>
          <p:cNvPr id="17" name="图片 16" descr="一群穿着黑色衣服的娃娃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92" y="643466"/>
            <a:ext cx="2513113" cy="2624662"/>
          </a:xfrm>
          <a:prstGeom prst="rect">
            <a:avLst/>
          </a:prstGeom>
        </p:spPr>
      </p:pic>
      <p:pic>
        <p:nvPicPr>
          <p:cNvPr id="3" name="图片 2" descr="女人穿着裙子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" y="3589863"/>
            <a:ext cx="2624665" cy="2624665"/>
          </a:xfrm>
          <a:prstGeom prst="rect">
            <a:avLst/>
          </a:prstGeom>
        </p:spPr>
      </p:pic>
      <p:pic>
        <p:nvPicPr>
          <p:cNvPr id="27" name="图片 26" descr="图片包含 服装, 室内, 桌子, 华美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77" y="3589863"/>
            <a:ext cx="2663972" cy="2643993"/>
          </a:xfrm>
          <a:prstGeom prst="rect">
            <a:avLst/>
          </a:prstGeom>
        </p:spPr>
      </p:pic>
      <p:pic>
        <p:nvPicPr>
          <p:cNvPr id="29" name="图片 28" descr="地上穿着球鞋的一双脚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50" y="3589863"/>
            <a:ext cx="1982994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桌子上有许多玩具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924">
            <a:off x="3218249" y="874177"/>
            <a:ext cx="5507005" cy="3675924"/>
          </a:xfrm>
          <a:prstGeom prst="rect">
            <a:avLst/>
          </a:prstGeom>
        </p:spPr>
      </p:pic>
      <p:pic>
        <p:nvPicPr>
          <p:cNvPr id="10" name="图片 9" descr="卡通人物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5" y="529473"/>
            <a:ext cx="2662539" cy="3060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60" y="354491"/>
            <a:ext cx="3239769" cy="2170645"/>
          </a:xfrm>
          <a:prstGeom prst="rect">
            <a:avLst/>
          </a:prstGeom>
        </p:spPr>
      </p:pic>
      <p:pic>
        <p:nvPicPr>
          <p:cNvPr id="14" name="图片 13" descr="图片包含 服装, 帽子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101"/>
            <a:ext cx="4004125" cy="1942000"/>
          </a:xfrm>
          <a:prstGeom prst="rect">
            <a:avLst/>
          </a:prstGeom>
        </p:spPr>
      </p:pic>
      <p:pic>
        <p:nvPicPr>
          <p:cNvPr id="15" name="图片 14" descr="卡通人物&#10;&#10;低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48" y="3589863"/>
            <a:ext cx="3035791" cy="31216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 descr="微信图片_20250904163509_122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980" y="366395"/>
            <a:ext cx="4420870" cy="5897880"/>
          </a:xfrm>
          <a:prstGeom prst="rect">
            <a:avLst/>
          </a:prstGeom>
        </p:spPr>
      </p:pic>
      <p:pic>
        <p:nvPicPr>
          <p:cNvPr id="23" name="图片 22" descr="微信图片_20250904163508_121_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4655"/>
            <a:ext cx="4630420" cy="617791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站, 游戏机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409927"/>
            <a:ext cx="2560320" cy="4032000"/>
          </a:xfrm>
          <a:prstGeom prst="rect">
            <a:avLst/>
          </a:prstGeom>
        </p:spPr>
      </p:pic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穿黑色衣服的袜子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2515"/>
            <a:ext cx="2560320" cy="3346823"/>
          </a:xfrm>
          <a:prstGeom prst="rect">
            <a:avLst/>
          </a:prstGeom>
        </p:spPr>
      </p:pic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室内, 食物, 桌子, 毛巾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2190573"/>
            <a:ext cx="2560320" cy="2470708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图片包含 服装, 游戏机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2693035"/>
            <a:ext cx="2560320" cy="14657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人在系鞋带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3" y="642938"/>
            <a:ext cx="3776663" cy="3243263"/>
          </a:xfrm>
          <a:prstGeom prst="rect">
            <a:avLst/>
          </a:prstGeom>
        </p:spPr>
      </p:pic>
      <p:pic>
        <p:nvPicPr>
          <p:cNvPr id="18" name="图片 17" descr="卡通人物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3" y="3960813"/>
            <a:ext cx="3776663" cy="2254250"/>
          </a:xfrm>
          <a:prstGeom prst="rect">
            <a:avLst/>
          </a:prstGeom>
        </p:spPr>
      </p:pic>
      <p:pic>
        <p:nvPicPr>
          <p:cNvPr id="9" name="图片 8" descr="图片包含 游戏机, 毛巾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8" y="642938"/>
            <a:ext cx="2782888" cy="3001963"/>
          </a:xfrm>
          <a:prstGeom prst="rect">
            <a:avLst/>
          </a:prstGeom>
        </p:spPr>
      </p:pic>
      <p:pic>
        <p:nvPicPr>
          <p:cNvPr id="16" name="图片 15" descr="人在系鞋带&#10;&#10;中度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8" y="3719513"/>
            <a:ext cx="2782888" cy="2495550"/>
          </a:xfrm>
          <a:prstGeom prst="rect">
            <a:avLst/>
          </a:prstGeom>
        </p:spPr>
      </p:pic>
      <p:pic>
        <p:nvPicPr>
          <p:cNvPr id="7" name="图片 6" descr="图片包含 游戏机, 梳子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642938"/>
            <a:ext cx="2384425" cy="2536825"/>
          </a:xfrm>
          <a:prstGeom prst="rect">
            <a:avLst/>
          </a:prstGeom>
        </p:spPr>
      </p:pic>
      <p:pic>
        <p:nvPicPr>
          <p:cNvPr id="15" name="图片 14" descr="蓝色的裤子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38" y="642938"/>
            <a:ext cx="1604963" cy="2536825"/>
          </a:xfrm>
          <a:prstGeom prst="rect">
            <a:avLst/>
          </a:prstGeom>
        </p:spPr>
      </p:pic>
      <p:pic>
        <p:nvPicPr>
          <p:cNvPr id="17" name="图片 16" descr="图片包含 条纹, 站, 帽子, 干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252788"/>
            <a:ext cx="4064000" cy="296068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服装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1" y="643466"/>
            <a:ext cx="3078783" cy="26246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912286"/>
            <a:ext cx="3743538" cy="2087022"/>
          </a:xfrm>
          <a:prstGeom prst="rect">
            <a:avLst/>
          </a:prstGeom>
        </p:spPr>
      </p:pic>
      <p:pic>
        <p:nvPicPr>
          <p:cNvPr id="17" name="图片 16" descr="卡通人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7" y="643466"/>
            <a:ext cx="3078782" cy="2624662"/>
          </a:xfrm>
          <a:prstGeom prst="rect">
            <a:avLst/>
          </a:prstGeom>
        </p:spPr>
      </p:pic>
      <p:pic>
        <p:nvPicPr>
          <p:cNvPr id="9" name="图片 8" descr="卡通人物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820359"/>
            <a:ext cx="3278292" cy="2163672"/>
          </a:xfrm>
          <a:prstGeom prst="rect">
            <a:avLst/>
          </a:prstGeom>
        </p:spPr>
      </p:pic>
      <p:pic>
        <p:nvPicPr>
          <p:cNvPr id="11" name="图片 10" descr="卡通人物&#10;&#10;中度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4" y="3685851"/>
            <a:ext cx="3743538" cy="2452017"/>
          </a:xfrm>
          <a:prstGeom prst="rect">
            <a:avLst/>
          </a:prstGeom>
        </p:spPr>
      </p:pic>
      <p:pic>
        <p:nvPicPr>
          <p:cNvPr id="15" name="图片 14" descr="卡通人物&#10;&#10;低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99" y="3589863"/>
            <a:ext cx="3065497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条纹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6438"/>
            <a:ext cx="3278292" cy="2458719"/>
          </a:xfrm>
          <a:prstGeom prst="rect">
            <a:avLst/>
          </a:prstGeom>
        </p:spPr>
      </p:pic>
      <p:pic>
        <p:nvPicPr>
          <p:cNvPr id="15" name="图片 14" descr="图片包含 对, 穿着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795300"/>
            <a:ext cx="3743538" cy="2320993"/>
          </a:xfrm>
          <a:prstGeom prst="rect">
            <a:avLst/>
          </a:prstGeom>
        </p:spPr>
      </p:pic>
      <p:pic>
        <p:nvPicPr>
          <p:cNvPr id="19" name="图片 18" descr="卡通人物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03" y="643466"/>
            <a:ext cx="3034291" cy="2624662"/>
          </a:xfrm>
          <a:prstGeom prst="rect">
            <a:avLst/>
          </a:prstGeom>
        </p:spPr>
      </p:pic>
      <p:pic>
        <p:nvPicPr>
          <p:cNvPr id="5" name="图片 4" descr="袜子的人&#10;&#10;中度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701521"/>
            <a:ext cx="3278292" cy="2401348"/>
          </a:xfrm>
          <a:prstGeom prst="rect">
            <a:avLst/>
          </a:prstGeom>
        </p:spPr>
      </p:pic>
      <p:pic>
        <p:nvPicPr>
          <p:cNvPr id="9" name="图片 8" descr="图片包含 游戏机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4" y="3671813"/>
            <a:ext cx="3743538" cy="24800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17" y="3589863"/>
            <a:ext cx="2677460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人在系鞋带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81361"/>
            <a:ext cx="3278292" cy="2548872"/>
          </a:xfrm>
          <a:prstGeom prst="rect">
            <a:avLst/>
          </a:prstGeom>
        </p:spPr>
      </p:pic>
      <p:pic>
        <p:nvPicPr>
          <p:cNvPr id="3" name="图片 2" descr="人在系鞋带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08" y="643466"/>
            <a:ext cx="3696707" cy="2624662"/>
          </a:xfrm>
          <a:prstGeom prst="rect">
            <a:avLst/>
          </a:prstGeom>
        </p:spPr>
      </p:pic>
      <p:pic>
        <p:nvPicPr>
          <p:cNvPr id="7" name="图片 6" descr="图片包含 帽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478" y="643466"/>
            <a:ext cx="2876341" cy="2624662"/>
          </a:xfrm>
          <a:prstGeom prst="rect">
            <a:avLst/>
          </a:prstGeom>
        </p:spPr>
      </p:pic>
      <p:pic>
        <p:nvPicPr>
          <p:cNvPr id="13" name="图片 12" descr="图片包含 帽子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627759"/>
            <a:ext cx="3278292" cy="2548872"/>
          </a:xfrm>
          <a:prstGeom prst="rect">
            <a:avLst/>
          </a:prstGeom>
        </p:spPr>
      </p:pic>
      <p:pic>
        <p:nvPicPr>
          <p:cNvPr id="15" name="图片 14" descr="图片包含 服装, 帽子, 游戏机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74" y="3589863"/>
            <a:ext cx="3501977" cy="2643993"/>
          </a:xfrm>
          <a:prstGeom prst="rect">
            <a:avLst/>
          </a:prstGeom>
        </p:spPr>
      </p:pic>
      <p:pic>
        <p:nvPicPr>
          <p:cNvPr id="11" name="图片 10" descr="人在系鞋带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31" y="3589863"/>
            <a:ext cx="2406032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图片包含 服装, 袜子, 条纹, 对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871">
            <a:off x="1205146" y="557920"/>
            <a:ext cx="2754356" cy="3147836"/>
          </a:xfrm>
          <a:prstGeom prst="rect">
            <a:avLst/>
          </a:prstGeom>
        </p:spPr>
      </p:pic>
      <p:pic>
        <p:nvPicPr>
          <p:cNvPr id="43" name="图片 42" descr="穿黑色衣服的袜子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871">
            <a:off x="5125190" y="643466"/>
            <a:ext cx="1476372" cy="2624662"/>
          </a:xfrm>
          <a:prstGeom prst="rect">
            <a:avLst/>
          </a:prstGeom>
        </p:spPr>
      </p:pic>
      <p:pic>
        <p:nvPicPr>
          <p:cNvPr id="52" name="图片 51" descr="图片包含 游戏机, 服装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871">
            <a:off x="643467" y="4099014"/>
            <a:ext cx="3278292" cy="1606363"/>
          </a:xfrm>
          <a:prstGeom prst="rect">
            <a:avLst/>
          </a:prstGeom>
        </p:spPr>
      </p:pic>
      <p:pic>
        <p:nvPicPr>
          <p:cNvPr id="41" name="图片 40" descr="袜子的人&#10;&#10;中度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871">
            <a:off x="5219283" y="3519284"/>
            <a:ext cx="1813914" cy="3268315"/>
          </a:xfrm>
          <a:prstGeom prst="rect">
            <a:avLst/>
          </a:prstGeom>
        </p:spPr>
      </p:pic>
      <p:pic>
        <p:nvPicPr>
          <p:cNvPr id="48" name="图片 47" descr="卡通人物&#10;&#10;中度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871">
            <a:off x="8228287" y="643466"/>
            <a:ext cx="2896952" cy="557106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服装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9" y="643466"/>
            <a:ext cx="3143308" cy="2624663"/>
          </a:xfrm>
          <a:prstGeom prst="rect">
            <a:avLst/>
          </a:prstGeom>
        </p:spPr>
      </p:pic>
      <p:pic>
        <p:nvPicPr>
          <p:cNvPr id="11" name="图片 10" descr="图片包含 服装, 游戏机, 帽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41" y="584683"/>
            <a:ext cx="3314781" cy="5571062"/>
          </a:xfrm>
          <a:prstGeom prst="rect">
            <a:avLst/>
          </a:prstGeom>
        </p:spPr>
      </p:pic>
      <p:pic>
        <p:nvPicPr>
          <p:cNvPr id="3" name="图片 2" descr="穿黑色衣服的袜子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33" y="643466"/>
            <a:ext cx="1706030" cy="2624662"/>
          </a:xfrm>
          <a:prstGeom prst="rect">
            <a:avLst/>
          </a:prstGeom>
        </p:spPr>
      </p:pic>
      <p:pic>
        <p:nvPicPr>
          <p:cNvPr id="7" name="图片 6" descr="图片包含 游戏机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869534"/>
            <a:ext cx="3997149" cy="2518203"/>
          </a:xfrm>
          <a:prstGeom prst="rect">
            <a:avLst/>
          </a:prstGeom>
        </p:spPr>
      </p:pic>
      <p:pic>
        <p:nvPicPr>
          <p:cNvPr id="9" name="图片 8" descr="袜子的人&#10;&#10;低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70" y="3589863"/>
            <a:ext cx="1692154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人在系鞋带&#10;&#10;低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4" y="1078857"/>
            <a:ext cx="3278292" cy="1753886"/>
          </a:xfrm>
          <a:prstGeom prst="rect">
            <a:avLst/>
          </a:prstGeom>
        </p:spPr>
      </p:pic>
      <p:pic>
        <p:nvPicPr>
          <p:cNvPr id="7" name="图片 6" descr="袜子的人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46" y="250501"/>
            <a:ext cx="1543990" cy="2998039"/>
          </a:xfrm>
          <a:prstGeom prst="rect">
            <a:avLst/>
          </a:prstGeom>
        </p:spPr>
      </p:pic>
      <p:pic>
        <p:nvPicPr>
          <p:cNvPr id="11" name="图片 10" descr="人在系鞋带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94" y="3360992"/>
            <a:ext cx="2596739" cy="2712000"/>
          </a:xfrm>
          <a:prstGeom prst="rect">
            <a:avLst/>
          </a:prstGeom>
        </p:spPr>
      </p:pic>
      <p:pic>
        <p:nvPicPr>
          <p:cNvPr id="5" name="图片 4" descr="图片包含 服装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4" y="4115408"/>
            <a:ext cx="3278292" cy="1573580"/>
          </a:xfrm>
          <a:prstGeom prst="rect">
            <a:avLst/>
          </a:prstGeom>
        </p:spPr>
      </p:pic>
      <p:pic>
        <p:nvPicPr>
          <p:cNvPr id="9" name="图片 8" descr="穿黑色衣服的袜子&#10;&#10;低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71" y="3609461"/>
            <a:ext cx="1526905" cy="2643992"/>
          </a:xfrm>
          <a:prstGeom prst="rect">
            <a:avLst/>
          </a:prstGeom>
        </p:spPr>
      </p:pic>
      <p:pic>
        <p:nvPicPr>
          <p:cNvPr id="2" name="图片 1" descr="穿黑色衣服的袜子&#10;&#10;低可信度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63" y="696578"/>
            <a:ext cx="1818330" cy="2164679"/>
          </a:xfrm>
          <a:prstGeom prst="rect">
            <a:avLst/>
          </a:prstGeom>
        </p:spPr>
      </p:pic>
      <p:pic>
        <p:nvPicPr>
          <p:cNvPr id="4" name="图片 3" descr="图片包含 服装, 袜子, 游戏机&#10;&#10;描述已自动生成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01" y="3429000"/>
            <a:ext cx="2154853" cy="2643992"/>
          </a:xfrm>
          <a:prstGeom prst="rect">
            <a:avLst/>
          </a:prstGeom>
        </p:spPr>
      </p:pic>
      <p:pic>
        <p:nvPicPr>
          <p:cNvPr id="6" name="图片 5" descr="袜子的人&#10;&#10;低可信度描述已自动生成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71" y="456922"/>
            <a:ext cx="1797915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袜子, 服装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57570"/>
            <a:ext cx="3278292" cy="2196455"/>
          </a:xfrm>
          <a:prstGeom prst="rect">
            <a:avLst/>
          </a:prstGeom>
        </p:spPr>
      </p:pic>
      <p:pic>
        <p:nvPicPr>
          <p:cNvPr id="11" name="图片 10" descr="袜子的人&#10;&#10;中度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09" y="643466"/>
            <a:ext cx="2520905" cy="5571062"/>
          </a:xfrm>
          <a:prstGeom prst="rect">
            <a:avLst/>
          </a:prstGeom>
        </p:spPr>
      </p:pic>
      <p:pic>
        <p:nvPicPr>
          <p:cNvPr id="3" name="图片 2" descr="图片包含 游戏机, 服装, 袜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27" y="643466"/>
            <a:ext cx="2884243" cy="2624662"/>
          </a:xfrm>
          <a:prstGeom prst="rect">
            <a:avLst/>
          </a:prstGeom>
        </p:spPr>
      </p:pic>
      <p:pic>
        <p:nvPicPr>
          <p:cNvPr id="7" name="图片 6" descr="袜子的人&#10;&#10;低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967882"/>
            <a:ext cx="3278292" cy="1868626"/>
          </a:xfrm>
          <a:prstGeom prst="rect">
            <a:avLst/>
          </a:prstGeom>
        </p:spPr>
      </p:pic>
      <p:pic>
        <p:nvPicPr>
          <p:cNvPr id="9" name="图片 8" descr="袜子的人&#10;&#10;中度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75" y="3589863"/>
            <a:ext cx="1421145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人在系鞋带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72310"/>
            <a:ext cx="3278292" cy="1966975"/>
          </a:xfrm>
          <a:prstGeom prst="rect">
            <a:avLst/>
          </a:prstGeom>
        </p:spPr>
      </p:pic>
      <p:pic>
        <p:nvPicPr>
          <p:cNvPr id="3" name="图片 2" descr="穿黑色衣服的袜子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3" y="643466"/>
            <a:ext cx="2244086" cy="26246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988372"/>
            <a:ext cx="3278292" cy="1827647"/>
          </a:xfrm>
          <a:prstGeom prst="rect">
            <a:avLst/>
          </a:prstGeom>
        </p:spPr>
      </p:pic>
      <p:pic>
        <p:nvPicPr>
          <p:cNvPr id="11" name="图片 10" descr="穿黑色衣服的袜子&#10;&#10;低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38" y="3589863"/>
            <a:ext cx="1639275" cy="2643992"/>
          </a:xfrm>
          <a:prstGeom prst="rect">
            <a:avLst/>
          </a:prstGeom>
        </p:spPr>
      </p:pic>
      <p:pic>
        <p:nvPicPr>
          <p:cNvPr id="5" name="图片 4" descr="袜子的人&#10;&#10;中度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23" y="643466"/>
            <a:ext cx="2910879" cy="55710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H2025 (37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7095" y="234315"/>
            <a:ext cx="4862830" cy="648462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游戏机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18" y="643466"/>
            <a:ext cx="2020990" cy="2624663"/>
          </a:xfrm>
          <a:prstGeom prst="rect">
            <a:avLst/>
          </a:prstGeom>
        </p:spPr>
      </p:pic>
      <p:pic>
        <p:nvPicPr>
          <p:cNvPr id="11" name="图片 10" descr="图片包含 游戏机, 服装, 袜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785941"/>
            <a:ext cx="3743538" cy="2339711"/>
          </a:xfrm>
          <a:prstGeom prst="rect">
            <a:avLst/>
          </a:prstGeom>
        </p:spPr>
      </p:pic>
      <p:pic>
        <p:nvPicPr>
          <p:cNvPr id="5" name="图片 4" descr="图片包含 游戏机, 帽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17" y="643466"/>
            <a:ext cx="1837263" cy="2624662"/>
          </a:xfrm>
          <a:prstGeom prst="rect">
            <a:avLst/>
          </a:prstGeom>
        </p:spPr>
      </p:pic>
      <p:pic>
        <p:nvPicPr>
          <p:cNvPr id="3" name="图片 2" descr="图片包含 服装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0" y="3589863"/>
            <a:ext cx="2932586" cy="2624665"/>
          </a:xfrm>
          <a:prstGeom prst="rect">
            <a:avLst/>
          </a:prstGeom>
        </p:spPr>
      </p:pic>
      <p:pic>
        <p:nvPicPr>
          <p:cNvPr id="13" name="图片 12" descr="人在系鞋带&#10;&#10;低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50" y="3589863"/>
            <a:ext cx="3346826" cy="2643993"/>
          </a:xfrm>
          <a:prstGeom prst="rect">
            <a:avLst/>
          </a:prstGeom>
        </p:spPr>
      </p:pic>
      <p:pic>
        <p:nvPicPr>
          <p:cNvPr id="7" name="图片 6" descr="袜子的人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35" y="3589863"/>
            <a:ext cx="1341825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衣服, 服装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84603"/>
            <a:ext cx="3278292" cy="1942388"/>
          </a:xfrm>
          <a:prstGeom prst="rect">
            <a:avLst/>
          </a:prstGeom>
        </p:spPr>
      </p:pic>
      <p:pic>
        <p:nvPicPr>
          <p:cNvPr id="11" name="图片 10" descr="图片包含 服装, 游戏机, 袜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1805237"/>
            <a:ext cx="3743538" cy="3247519"/>
          </a:xfrm>
          <a:prstGeom prst="rect">
            <a:avLst/>
          </a:prstGeom>
        </p:spPr>
      </p:pic>
      <p:pic>
        <p:nvPicPr>
          <p:cNvPr id="3" name="图片 2" descr="人在系鞋带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971717"/>
            <a:ext cx="3239769" cy="1968159"/>
          </a:xfrm>
          <a:prstGeom prst="rect">
            <a:avLst/>
          </a:prstGeom>
        </p:spPr>
      </p:pic>
      <p:pic>
        <p:nvPicPr>
          <p:cNvPr id="7" name="图片 6" descr="卡通人物的衣服&#10;&#10;中度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971980"/>
            <a:ext cx="3278292" cy="1860430"/>
          </a:xfrm>
          <a:prstGeom prst="rect">
            <a:avLst/>
          </a:prstGeom>
        </p:spPr>
      </p:pic>
      <p:pic>
        <p:nvPicPr>
          <p:cNvPr id="5" name="图片 4" descr="袜子的人&#10;&#10;低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3664548"/>
            <a:ext cx="3239769" cy="249462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人在系鞋带&#10;&#10;中度可信度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70281" y="643466"/>
            <a:ext cx="2624663" cy="2624663"/>
          </a:xfrm>
          <a:prstGeom prst="rect">
            <a:avLst/>
          </a:prstGeom>
        </p:spPr>
      </p:pic>
      <p:pic>
        <p:nvPicPr>
          <p:cNvPr id="5" name="图片 4" descr="地上穿着球鞋的一双脚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02931" y="643466"/>
            <a:ext cx="2624662" cy="2624662"/>
          </a:xfrm>
          <a:prstGeom prst="rect">
            <a:avLst/>
          </a:prstGeom>
        </p:spPr>
      </p:pic>
      <p:pic>
        <p:nvPicPr>
          <p:cNvPr id="15" name="图片 14" descr="地上穿着球鞋的脚&#10;&#10;中度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16317" y="643466"/>
            <a:ext cx="2624662" cy="2624662"/>
          </a:xfrm>
          <a:prstGeom prst="rect">
            <a:avLst/>
          </a:prstGeom>
        </p:spPr>
      </p:pic>
      <p:pic>
        <p:nvPicPr>
          <p:cNvPr id="13" name="图片 12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0280" y="3589863"/>
            <a:ext cx="2624665" cy="2624665"/>
          </a:xfrm>
          <a:prstGeom prst="rect">
            <a:avLst/>
          </a:prstGeom>
        </p:spPr>
      </p:pic>
      <p:pic>
        <p:nvPicPr>
          <p:cNvPr id="9" name="图片 8" descr="人在系鞋带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93266" y="3589863"/>
            <a:ext cx="2643993" cy="2643993"/>
          </a:xfrm>
          <a:prstGeom prst="rect">
            <a:avLst/>
          </a:prstGeom>
        </p:spPr>
      </p:pic>
      <p:pic>
        <p:nvPicPr>
          <p:cNvPr id="11" name="图片 10" descr="穿蓝色球鞋的人&#10;&#10;中度可信度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06651" y="3589863"/>
            <a:ext cx="2643992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人在系鞋带&#10;&#10;中度可信度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09651" y="643466"/>
            <a:ext cx="2545923" cy="2624663"/>
          </a:xfrm>
          <a:prstGeom prst="rect">
            <a:avLst/>
          </a:prstGeom>
        </p:spPr>
      </p:pic>
      <p:pic>
        <p:nvPicPr>
          <p:cNvPr id="11" name="图片 10" descr="人在系鞋带&#10;&#10;中度可信度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5871" y="643466"/>
            <a:ext cx="3078782" cy="2624662"/>
          </a:xfrm>
          <a:prstGeom prst="rect">
            <a:avLst/>
          </a:prstGeom>
        </p:spPr>
      </p:pic>
      <p:pic>
        <p:nvPicPr>
          <p:cNvPr id="7" name="图片 6" descr="地上穿着球鞋的一双脚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06605" y="643466"/>
            <a:ext cx="2244086" cy="2624662"/>
          </a:xfrm>
          <a:prstGeom prst="rect">
            <a:avLst/>
          </a:prstGeom>
        </p:spPr>
      </p:pic>
      <p:pic>
        <p:nvPicPr>
          <p:cNvPr id="13" name="图片 12" descr="袜子的人&#10;&#10;低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6515" y="3589863"/>
            <a:ext cx="2792196" cy="2624665"/>
          </a:xfrm>
          <a:prstGeom prst="rect">
            <a:avLst/>
          </a:prstGeom>
        </p:spPr>
      </p:pic>
      <p:pic>
        <p:nvPicPr>
          <p:cNvPr id="9" name="图片 8" descr="人在系鞋带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58518" y="3589863"/>
            <a:ext cx="2913490" cy="2643993"/>
          </a:xfrm>
          <a:prstGeom prst="rect">
            <a:avLst/>
          </a:prstGeom>
        </p:spPr>
      </p:pic>
      <p:pic>
        <p:nvPicPr>
          <p:cNvPr id="5" name="图片 4" descr="图片包含 表面图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828086" y="3589863"/>
            <a:ext cx="2201123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游戏机, 服装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43499" y="643466"/>
            <a:ext cx="2678227" cy="2624663"/>
          </a:xfrm>
          <a:prstGeom prst="rect">
            <a:avLst/>
          </a:prstGeom>
        </p:spPr>
      </p:pic>
      <p:pic>
        <p:nvPicPr>
          <p:cNvPr id="13" name="图片 12" descr="人在系鞋带&#10;&#10;中度可信度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41842" y="643466"/>
            <a:ext cx="3546840" cy="2624662"/>
          </a:xfrm>
          <a:prstGeom prst="rect">
            <a:avLst/>
          </a:prstGeom>
        </p:spPr>
      </p:pic>
      <p:pic>
        <p:nvPicPr>
          <p:cNvPr id="11" name="图片 10" descr="图片包含 游戏机, 服装, 袜子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37708" y="643466"/>
            <a:ext cx="2381880" cy="26246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2278" y="3589863"/>
            <a:ext cx="2860670" cy="2624665"/>
          </a:xfrm>
          <a:prstGeom prst="rect">
            <a:avLst/>
          </a:prstGeom>
        </p:spPr>
      </p:pic>
      <p:pic>
        <p:nvPicPr>
          <p:cNvPr id="5" name="图片 4" descr="人在系鞋带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3576" y="3589863"/>
            <a:ext cx="3083373" cy="2643993"/>
          </a:xfrm>
          <a:prstGeom prst="rect">
            <a:avLst/>
          </a:prstGeom>
        </p:spPr>
      </p:pic>
      <p:pic>
        <p:nvPicPr>
          <p:cNvPr id="9" name="图片 8" descr="人在系鞋带&#10;&#10;低可信度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742156" y="3589863"/>
            <a:ext cx="2372982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穿黑色衣服的袜子&#10;&#10;低可信度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31042" y="643466"/>
            <a:ext cx="2303141" cy="2624663"/>
          </a:xfrm>
          <a:prstGeom prst="rect">
            <a:avLst/>
          </a:prstGeom>
        </p:spPr>
      </p:pic>
      <p:pic>
        <p:nvPicPr>
          <p:cNvPr id="7" name="图片 6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43493" y="645559"/>
            <a:ext cx="3743538" cy="2620476"/>
          </a:xfrm>
          <a:prstGeom prst="rect">
            <a:avLst/>
          </a:prstGeom>
        </p:spPr>
      </p:pic>
      <p:pic>
        <p:nvPicPr>
          <p:cNvPr id="3" name="图片 2" descr="图片包含 服装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77078" y="643466"/>
            <a:ext cx="2303140" cy="2624662"/>
          </a:xfrm>
          <a:prstGeom prst="rect">
            <a:avLst/>
          </a:prstGeom>
        </p:spPr>
      </p:pic>
      <p:pic>
        <p:nvPicPr>
          <p:cNvPr id="9" name="图片 8" descr="人在系鞋带&#10;&#10;中度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6515" y="3589863"/>
            <a:ext cx="2792196" cy="2624665"/>
          </a:xfrm>
          <a:prstGeom prst="rect">
            <a:avLst/>
          </a:prstGeom>
        </p:spPr>
      </p:pic>
      <p:pic>
        <p:nvPicPr>
          <p:cNvPr id="5" name="图片 4" descr="人在系鞋带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12843" y="3589863"/>
            <a:ext cx="3204840" cy="2643993"/>
          </a:xfrm>
          <a:prstGeom prst="rect">
            <a:avLst/>
          </a:prstGeom>
        </p:spPr>
      </p:pic>
      <p:pic>
        <p:nvPicPr>
          <p:cNvPr id="13" name="图片 12" descr="人在系鞋带&#10;&#10;中度可信度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871051" y="3589863"/>
            <a:ext cx="2115193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人在系鞋带&#10;&#10;低可信度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973061" y="643467"/>
            <a:ext cx="3036677" cy="2543217"/>
          </a:xfrm>
          <a:prstGeom prst="rect">
            <a:avLst/>
          </a:prstGeom>
        </p:spPr>
      </p:pic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文本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0571" y="643467"/>
            <a:ext cx="3448429" cy="2543217"/>
          </a:xfrm>
          <a:prstGeom prst="rect">
            <a:avLst/>
          </a:prstGeom>
        </p:spPr>
      </p:pic>
      <p:cxnSp>
        <p:nvCxnSpPr>
          <p:cNvPr id="33" name="Straight Connector 3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人在系鞋带&#10;&#10;低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5784" y="3671316"/>
            <a:ext cx="2011230" cy="2545862"/>
          </a:xfrm>
          <a:prstGeom prst="rect">
            <a:avLst/>
          </a:prstGeom>
        </p:spPr>
      </p:pic>
      <p:pic>
        <p:nvPicPr>
          <p:cNvPr id="15" name="图片 14" descr="人在系鞋带&#10;&#10;中度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31276" y="3671316"/>
            <a:ext cx="1947020" cy="255346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服装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712926" y="643467"/>
            <a:ext cx="3556946" cy="2543217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包含 桌子, 对, 游戏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5174" y="643467"/>
            <a:ext cx="3699224" cy="254321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穿着灰色衣服的袜子&#10;&#10;低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64856" y="3671316"/>
            <a:ext cx="2253087" cy="2545862"/>
          </a:xfrm>
          <a:prstGeom prst="rect">
            <a:avLst/>
          </a:prstGeom>
        </p:spPr>
      </p:pic>
      <p:pic>
        <p:nvPicPr>
          <p:cNvPr id="5" name="图片 4" descr="袜子的人&#10;&#10;低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48288" y="3671316"/>
            <a:ext cx="2112995" cy="2553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 descr="微信图片_20250904163518_129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4545" y="227330"/>
            <a:ext cx="819404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KJ2025 (17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864870"/>
            <a:ext cx="3941445" cy="5256530"/>
          </a:xfrm>
          <a:prstGeom prst="rect">
            <a:avLst/>
          </a:prstGeom>
        </p:spPr>
      </p:pic>
      <p:pic>
        <p:nvPicPr>
          <p:cNvPr id="5" name="图片 4" descr="KJ2025 (16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065" y="815340"/>
            <a:ext cx="7275195" cy="5457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J2025 (15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965" y="982345"/>
            <a:ext cx="3754755" cy="5007610"/>
          </a:xfrm>
          <a:prstGeom prst="rect">
            <a:avLst/>
          </a:prstGeom>
        </p:spPr>
      </p:pic>
      <p:pic>
        <p:nvPicPr>
          <p:cNvPr id="2" name="图片 1" descr="KJ2025 (10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820" y="1146810"/>
            <a:ext cx="6238240" cy="4678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微信图片_20250904163502_115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810" y="780415"/>
            <a:ext cx="7221220" cy="5414010"/>
          </a:xfrm>
          <a:prstGeom prst="rect">
            <a:avLst/>
          </a:prstGeom>
        </p:spPr>
      </p:pic>
      <p:pic>
        <p:nvPicPr>
          <p:cNvPr id="7" name="图片 6" descr="QH2025 (3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75" y="621665"/>
            <a:ext cx="4413250" cy="58851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OGY2YTRjYjkyODk5OTA1MjFkMGNjYzE2ZjdiY2E5NzcifQ=="/>
  <p:tag name="commondata" val="eyJoZGlkIjoiOTFlNWEzYmNjYWVlYmQ5MzA5M2M5MWE2NjljY2I5NT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演示</Application>
  <PresentationFormat>宽屏</PresentationFormat>
  <Paragraphs>11</Paragraphs>
  <Slides>57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68" baseType="lpstr">
      <vt:lpstr>Arial</vt:lpstr>
      <vt:lpstr>宋体</vt:lpstr>
      <vt:lpstr>Wingdings</vt:lpstr>
      <vt:lpstr>Stencil</vt:lpstr>
      <vt:lpstr>Calibri</vt:lpstr>
      <vt:lpstr>微软雅黑</vt:lpstr>
      <vt:lpstr>Arial Unicode MS</vt:lpstr>
      <vt:lpstr>等线 Light</vt:lpstr>
      <vt:lpstr>等线</vt:lpstr>
      <vt:lpstr>Office 主题​​</vt:lpstr>
      <vt:lpstr>Office 主题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m035918</dc:creator>
  <cp:lastModifiedBy>Nicole Wu</cp:lastModifiedBy>
  <cp:revision>11</cp:revision>
  <dcterms:created xsi:type="dcterms:W3CDTF">2023-12-05T07:36:00Z</dcterms:created>
  <dcterms:modified xsi:type="dcterms:W3CDTF">2025-09-28T09:26:58Z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AB36E848613B4787BD5B9EE56F49EA45_13</vt:lpwstr>
  </property>
  <property fmtid="{D5CDD505-2E9C-101B-9397-08002B2CF9AE}" pid="3" name="KSOProductBuildVer">
    <vt:lpwstr>2052-12.1.0.22529</vt:lpwstr>
  </property>
  <property fmtid="{D5CDD505-2E9C-101B-9397-08002B2CF9AE}" pid="4" name="NXPowerLiteLastOptimized">
    <vt:lpwstr>1242773</vt:lpwstr>
  </property>
  <property fmtid="{D5CDD505-2E9C-101B-9397-08002B2CF9AE}" pid="5" name="NXPowerLiteSettings">
    <vt:lpwstr>F70005D002A000</vt:lpwstr>
  </property>
  <property fmtid="{D5CDD505-2E9C-101B-9397-08002B2CF9AE}" pid="6" name="NXPowerLiteVersion">
    <vt:lpwstr>D10.0.1</vt:lpwstr>
  </property>
</Properties>
</file>